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 id="266" r:id="rId9"/>
    <p:sldId id="261" r:id="rId10"/>
    <p:sldId id="267"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88BEF5-4580-4AD6-B879-432AD345EFA2}"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378011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8BEF5-4580-4AD6-B879-432AD345EFA2}"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141639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8BEF5-4580-4AD6-B879-432AD345EFA2}"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32152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8BEF5-4580-4AD6-B879-432AD345EFA2}"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123293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88BEF5-4580-4AD6-B879-432AD345EFA2}"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179097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88BEF5-4580-4AD6-B879-432AD345EFA2}"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2280906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88BEF5-4580-4AD6-B879-432AD345EFA2}"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85560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88BEF5-4580-4AD6-B879-432AD345EFA2}"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127377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8BEF5-4580-4AD6-B879-432AD345EFA2}"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211146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8BEF5-4580-4AD6-B879-432AD345EFA2}"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424245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8BEF5-4580-4AD6-B879-432AD345EFA2}"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E1C8E-D1AB-41F1-8A5E-82C57B60A8F4}" type="slidenum">
              <a:rPr lang="en-US" smtClean="0"/>
              <a:t>‹#›</a:t>
            </a:fld>
            <a:endParaRPr lang="en-US"/>
          </a:p>
        </p:txBody>
      </p:sp>
    </p:spTree>
    <p:extLst>
      <p:ext uri="{BB962C8B-B14F-4D97-AF65-F5344CB8AC3E}">
        <p14:creationId xmlns:p14="http://schemas.microsoft.com/office/powerpoint/2010/main" val="9967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8BEF5-4580-4AD6-B879-432AD345EFA2}" type="datetimeFigureOut">
              <a:rPr lang="en-US" smtClean="0"/>
              <a:t>4/11/2020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E1C8E-D1AB-41F1-8A5E-82C57B60A8F4}" type="slidenum">
              <a:rPr lang="en-US" smtClean="0"/>
              <a:t>‹#›</a:t>
            </a:fld>
            <a:endParaRPr lang="en-US"/>
          </a:p>
        </p:txBody>
      </p:sp>
    </p:spTree>
    <p:extLst>
      <p:ext uri="{BB962C8B-B14F-4D97-AF65-F5344CB8AC3E}">
        <p14:creationId xmlns:p14="http://schemas.microsoft.com/office/powerpoint/2010/main" val="391026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Tapes In Surveying </a:t>
            </a:r>
            <a:endParaRPr lang="en-US" sz="4400" b="1" dirty="0"/>
          </a:p>
        </p:txBody>
      </p:sp>
    </p:spTree>
    <p:extLst>
      <p:ext uri="{BB962C8B-B14F-4D97-AF65-F5344CB8AC3E}">
        <p14:creationId xmlns:p14="http://schemas.microsoft.com/office/powerpoint/2010/main" val="4129357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9159" y="4197369"/>
            <a:ext cx="2022554" cy="369332"/>
          </a:xfrm>
          <a:prstGeom prst="rect">
            <a:avLst/>
          </a:prstGeom>
        </p:spPr>
        <p:txBody>
          <a:bodyPr wrap="square">
            <a:spAutoFit/>
          </a:bodyPr>
          <a:lstStyle/>
          <a:p>
            <a:r>
              <a:rPr lang="en-US" b="1" u="sng" dirty="0" smtClean="0"/>
              <a:t>INVAR TAPE</a:t>
            </a:r>
            <a:endParaRPr lang="en-US" dirty="0"/>
          </a:p>
        </p:txBody>
      </p:sp>
      <p:pic>
        <p:nvPicPr>
          <p:cNvPr id="4" name="Picture 3"/>
          <p:cNvPicPr>
            <a:picLocks noChangeAspect="1"/>
          </p:cNvPicPr>
          <p:nvPr/>
        </p:nvPicPr>
        <p:blipFill rotWithShape="1">
          <a:blip r:embed="rId2"/>
          <a:srcRect l="8391" t="25089" r="11499" b="9140"/>
          <a:stretch/>
        </p:blipFill>
        <p:spPr>
          <a:xfrm>
            <a:off x="3477296" y="1081824"/>
            <a:ext cx="3644721" cy="3000778"/>
          </a:xfrm>
          <a:prstGeom prst="rect">
            <a:avLst/>
          </a:prstGeom>
        </p:spPr>
      </p:pic>
    </p:spTree>
    <p:extLst>
      <p:ext uri="{BB962C8B-B14F-4D97-AF65-F5344CB8AC3E}">
        <p14:creationId xmlns:p14="http://schemas.microsoft.com/office/powerpoint/2010/main" val="1886072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6067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9099"/>
            <a:ext cx="10515600" cy="5017864"/>
          </a:xfrm>
        </p:spPr>
        <p:txBody>
          <a:bodyPr/>
          <a:lstStyle/>
          <a:p>
            <a:pPr marL="0" indent="0">
              <a:buNone/>
            </a:pPr>
            <a:r>
              <a:rPr lang="en-US" b="1" dirty="0"/>
              <a:t>Types of Tapes Used in Surveying</a:t>
            </a:r>
          </a:p>
          <a:p>
            <a:pPr marL="0" indent="0" algn="just">
              <a:buNone/>
            </a:pPr>
            <a:r>
              <a:rPr lang="en-US" dirty="0"/>
              <a:t>Tapes are used in surveying to take linear measurements. They are available in different lengths and can be made of different materials. </a:t>
            </a:r>
            <a:r>
              <a:rPr lang="en-US" dirty="0" smtClean="0"/>
              <a:t>The </a:t>
            </a:r>
            <a:r>
              <a:rPr lang="en-US" dirty="0"/>
              <a:t>most common types of tapes used in surveying </a:t>
            </a:r>
            <a:r>
              <a:rPr lang="en-US" dirty="0" smtClean="0"/>
              <a:t>are:</a:t>
            </a:r>
          </a:p>
          <a:p>
            <a:pPr marL="0" indent="0" algn="just">
              <a:buNone/>
            </a:pPr>
            <a:endParaRPr lang="en-US" dirty="0" smtClean="0"/>
          </a:p>
          <a:p>
            <a:pPr algn="just"/>
            <a:r>
              <a:rPr lang="en-US" sz="2000" b="1" dirty="0" smtClean="0"/>
              <a:t>CLOTH OR LINEN TAPE</a:t>
            </a:r>
          </a:p>
          <a:p>
            <a:pPr algn="just"/>
            <a:r>
              <a:rPr lang="en-US" sz="2000" b="1" dirty="0" smtClean="0"/>
              <a:t>METALLIC TAPE</a:t>
            </a:r>
            <a:endParaRPr lang="en-US" sz="2000" dirty="0" smtClean="0"/>
          </a:p>
          <a:p>
            <a:pPr algn="just"/>
            <a:r>
              <a:rPr lang="en-US" sz="2000" b="1" dirty="0" smtClean="0"/>
              <a:t>STEEL TAPE</a:t>
            </a:r>
            <a:endParaRPr lang="en-US" sz="2000" dirty="0"/>
          </a:p>
          <a:p>
            <a:pPr algn="just"/>
            <a:r>
              <a:rPr lang="en-US" sz="2000" b="1" dirty="0" smtClean="0"/>
              <a:t>INVAR TAPE</a:t>
            </a:r>
            <a:endParaRPr lang="en-US" sz="2000" dirty="0" smtClean="0"/>
          </a:p>
          <a:p>
            <a:pPr marL="0" indent="0" algn="just">
              <a:buNone/>
            </a:pPr>
            <a:endParaRPr lang="en-US" dirty="0"/>
          </a:p>
        </p:txBody>
      </p:sp>
    </p:spTree>
    <p:extLst>
      <p:ext uri="{BB962C8B-B14F-4D97-AF65-F5344CB8AC3E}">
        <p14:creationId xmlns:p14="http://schemas.microsoft.com/office/powerpoint/2010/main" val="2864040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885"/>
            <a:ext cx="10515600" cy="5314078"/>
          </a:xfrm>
        </p:spPr>
        <p:txBody>
          <a:bodyPr>
            <a:normAutofit/>
          </a:bodyPr>
          <a:lstStyle/>
          <a:p>
            <a:pPr marL="0" indent="0">
              <a:buNone/>
            </a:pPr>
            <a:r>
              <a:rPr lang="en-US" b="1" u="sng" dirty="0"/>
              <a:t>CLOTH OR LINEN TAPE</a:t>
            </a:r>
            <a:r>
              <a:rPr lang="en-US" b="1" u="sng" dirty="0" smtClean="0"/>
              <a:t>:</a:t>
            </a:r>
          </a:p>
          <a:p>
            <a:pPr algn="just"/>
            <a:r>
              <a:rPr lang="en-US" dirty="0" smtClean="0"/>
              <a:t>Cloth </a:t>
            </a:r>
            <a:r>
              <a:rPr lang="en-US" dirty="0"/>
              <a:t>tapes are made up of closely woven linen, 12 to 15 mm wide. These tapes are varnished on outer surface so as to resist moisture. Cloth tapes are light and flexible. </a:t>
            </a:r>
            <a:endParaRPr lang="en-US" dirty="0" smtClean="0"/>
          </a:p>
          <a:p>
            <a:pPr algn="just"/>
            <a:r>
              <a:rPr lang="en-US" dirty="0" smtClean="0"/>
              <a:t>Cloth </a:t>
            </a:r>
            <a:r>
              <a:rPr lang="en-US" dirty="0"/>
              <a:t>tapes are used for taking rough measurements such as offsets. Cloth tapes are available in lengths of 10, 20, 25, and 30 </a:t>
            </a:r>
            <a:r>
              <a:rPr lang="en-US" dirty="0" smtClean="0"/>
              <a:t>meters </a:t>
            </a:r>
            <a:r>
              <a:rPr lang="en-US" dirty="0"/>
              <a:t>and in 33, 50, 66, 100 ft.. End of the tape is provided with a brass ring whose length is included in the total length of the tape. </a:t>
            </a:r>
            <a:endParaRPr lang="en-US" dirty="0" smtClean="0"/>
          </a:p>
          <a:p>
            <a:r>
              <a:rPr lang="en-US" dirty="0" smtClean="0"/>
              <a:t>Cloth </a:t>
            </a:r>
            <a:r>
              <a:rPr lang="en-US" dirty="0"/>
              <a:t>tapes are not used for accurate measurements because:</a:t>
            </a:r>
            <a:br>
              <a:rPr lang="en-US" dirty="0"/>
            </a:br>
            <a:r>
              <a:rPr lang="en-US" dirty="0"/>
              <a:t>1)Length of cloth tape is gets altered by stretching.</a:t>
            </a:r>
            <a:r>
              <a:rPr lang="en-US" dirty="0" smtClean="0"/>
              <a:t/>
            </a:r>
            <a:br>
              <a:rPr lang="en-US" dirty="0" smtClean="0"/>
            </a:br>
            <a:r>
              <a:rPr lang="en-US" dirty="0"/>
              <a:t>2)Cloth tape is easy to twist and tangle.</a:t>
            </a:r>
            <a:r>
              <a:rPr lang="en-US" dirty="0" smtClean="0"/>
              <a:t/>
            </a:r>
            <a:br>
              <a:rPr lang="en-US" dirty="0" smtClean="0"/>
            </a:br>
            <a:r>
              <a:rPr lang="en-US" dirty="0"/>
              <a:t>3)Cloth tapes are not so strong</a:t>
            </a:r>
          </a:p>
        </p:txBody>
      </p:sp>
    </p:spTree>
    <p:extLst>
      <p:ext uri="{BB962C8B-B14F-4D97-AF65-F5344CB8AC3E}">
        <p14:creationId xmlns:p14="http://schemas.microsoft.com/office/powerpoint/2010/main" val="306534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699858" y="1365161"/>
            <a:ext cx="4078981" cy="2936383"/>
          </a:xfrm>
          <a:prstGeom prst="rect">
            <a:avLst/>
          </a:prstGeom>
        </p:spPr>
      </p:pic>
      <p:sp>
        <p:nvSpPr>
          <p:cNvPr id="4" name="Rectangle 3"/>
          <p:cNvSpPr/>
          <p:nvPr/>
        </p:nvSpPr>
        <p:spPr>
          <a:xfrm>
            <a:off x="4589033" y="4699646"/>
            <a:ext cx="2300630" cy="369332"/>
          </a:xfrm>
          <a:prstGeom prst="rect">
            <a:avLst/>
          </a:prstGeom>
        </p:spPr>
        <p:txBody>
          <a:bodyPr wrap="none">
            <a:spAutoFit/>
          </a:bodyPr>
          <a:lstStyle/>
          <a:p>
            <a:r>
              <a:rPr lang="en-US" b="1" u="sng" dirty="0" smtClean="0"/>
              <a:t>CLOTH OR LINEN TAPE</a:t>
            </a:r>
            <a:endParaRPr lang="en-US" dirty="0"/>
          </a:p>
        </p:txBody>
      </p:sp>
    </p:spTree>
    <p:extLst>
      <p:ext uri="{BB962C8B-B14F-4D97-AF65-F5344CB8AC3E}">
        <p14:creationId xmlns:p14="http://schemas.microsoft.com/office/powerpoint/2010/main" val="36455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9854"/>
            <a:ext cx="10515600" cy="5417109"/>
          </a:xfrm>
        </p:spPr>
        <p:txBody>
          <a:bodyPr/>
          <a:lstStyle/>
          <a:p>
            <a:pPr marL="0" indent="0">
              <a:buNone/>
            </a:pPr>
            <a:r>
              <a:rPr lang="en-US" b="1" u="sng" dirty="0"/>
              <a:t>METALLIC TAPE:</a:t>
            </a:r>
            <a:r>
              <a:rPr lang="en-US" dirty="0"/>
              <a:t> </a:t>
            </a:r>
            <a:endParaRPr lang="en-US" dirty="0" smtClean="0"/>
          </a:p>
          <a:p>
            <a:pPr algn="just"/>
            <a:r>
              <a:rPr lang="en-US" dirty="0" smtClean="0"/>
              <a:t>A </a:t>
            </a:r>
            <a:r>
              <a:rPr lang="en-US" dirty="0"/>
              <a:t>metallic tape is made of varnished strip of water proof linen interwoven with small brass, copper or bronze wires. Due to this tape does not stretch easily as a cloth tape. </a:t>
            </a:r>
            <a:endParaRPr lang="en-US" dirty="0" smtClean="0"/>
          </a:p>
          <a:p>
            <a:pPr algn="just"/>
            <a:r>
              <a:rPr lang="en-US" dirty="0" smtClean="0"/>
              <a:t>Metallic </a:t>
            </a:r>
            <a:r>
              <a:rPr lang="en-US" dirty="0"/>
              <a:t>tapes are light in weight and flexible and are not easily broken. Metallic tapes are particularly useful in cross-sectioning and in some methods of topographical surveys where small errors in length of the tape are not given importance. </a:t>
            </a:r>
            <a:endParaRPr lang="en-US" dirty="0" smtClean="0"/>
          </a:p>
          <a:p>
            <a:pPr algn="just"/>
            <a:r>
              <a:rPr lang="en-US" dirty="0" smtClean="0"/>
              <a:t>Metallic </a:t>
            </a:r>
            <a:r>
              <a:rPr lang="en-US" dirty="0"/>
              <a:t>tapes are manufactured in lengths of 2, 5, 10, 20, 30 and 50 </a:t>
            </a:r>
            <a:r>
              <a:rPr lang="en-US" dirty="0" smtClean="0"/>
              <a:t>meters. </a:t>
            </a:r>
            <a:r>
              <a:rPr lang="en-US" dirty="0"/>
              <a:t> Tapes of lengths 10, 20, 30 &amp; 50 </a:t>
            </a:r>
            <a:r>
              <a:rPr lang="en-US" dirty="0" smtClean="0"/>
              <a:t>meter </a:t>
            </a:r>
            <a:r>
              <a:rPr lang="en-US" dirty="0"/>
              <a:t>are provided with a metal ring at outer end</a:t>
            </a:r>
          </a:p>
        </p:txBody>
      </p:sp>
    </p:spTree>
    <p:extLst>
      <p:ext uri="{BB962C8B-B14F-4D97-AF65-F5344CB8AC3E}">
        <p14:creationId xmlns:p14="http://schemas.microsoft.com/office/powerpoint/2010/main" val="296265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4684" y="4364796"/>
            <a:ext cx="1635961" cy="369332"/>
          </a:xfrm>
          <a:prstGeom prst="rect">
            <a:avLst/>
          </a:prstGeom>
        </p:spPr>
        <p:txBody>
          <a:bodyPr wrap="none">
            <a:spAutoFit/>
          </a:bodyPr>
          <a:lstStyle/>
          <a:p>
            <a:r>
              <a:rPr lang="en-US" b="1" u="sng" dirty="0" smtClean="0"/>
              <a:t>METALLIC TAPE</a:t>
            </a:r>
            <a:endParaRPr lang="en-US" dirty="0"/>
          </a:p>
        </p:txBody>
      </p:sp>
      <p:sp>
        <p:nvSpPr>
          <p:cNvPr id="3" name="AutoShape 2" descr="5 Types of Tapes Used in Survey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3510835" y="946864"/>
            <a:ext cx="4268004" cy="2981191"/>
          </a:xfrm>
          <a:prstGeom prst="rect">
            <a:avLst/>
          </a:prstGeom>
        </p:spPr>
      </p:pic>
    </p:spTree>
    <p:extLst>
      <p:ext uri="{BB962C8B-B14F-4D97-AF65-F5344CB8AC3E}">
        <p14:creationId xmlns:p14="http://schemas.microsoft.com/office/powerpoint/2010/main" val="338728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4248"/>
            <a:ext cx="10515600" cy="5352715"/>
          </a:xfrm>
        </p:spPr>
        <p:txBody>
          <a:bodyPr>
            <a:normAutofit/>
          </a:bodyPr>
          <a:lstStyle/>
          <a:p>
            <a:pPr marL="0" indent="0" algn="just">
              <a:buNone/>
            </a:pPr>
            <a:r>
              <a:rPr lang="en-US" b="1" u="sng" dirty="0"/>
              <a:t>STEEL TAPE:</a:t>
            </a:r>
            <a:r>
              <a:rPr lang="en-US" dirty="0"/>
              <a:t>  </a:t>
            </a:r>
            <a:endParaRPr lang="en-US" dirty="0" smtClean="0"/>
          </a:p>
          <a:p>
            <a:pPr algn="just"/>
            <a:r>
              <a:rPr lang="en-US" dirty="0" smtClean="0"/>
              <a:t>A </a:t>
            </a:r>
            <a:r>
              <a:rPr lang="en-US" dirty="0"/>
              <a:t>steel tape consists of a light strip of width 6 to 10 mm and is more accurately graduated as compared to cloth and metal tape. Steel tapes are available in lengths of 1, 2, 10, 20, 30 and 50 </a:t>
            </a:r>
            <a:r>
              <a:rPr lang="en-US" dirty="0" err="1"/>
              <a:t>metres</a:t>
            </a:r>
            <a:r>
              <a:rPr lang="en-US" dirty="0"/>
              <a:t>. </a:t>
            </a:r>
          </a:p>
          <a:p>
            <a:pPr algn="just"/>
            <a:r>
              <a:rPr lang="en-US" dirty="0" smtClean="0"/>
              <a:t>The </a:t>
            </a:r>
            <a:r>
              <a:rPr lang="en-US" dirty="0"/>
              <a:t>tapes of lengths 10, 20, 30 &amp; 50 </a:t>
            </a:r>
            <a:r>
              <a:rPr lang="en-US" dirty="0" err="1"/>
              <a:t>metres</a:t>
            </a:r>
            <a:r>
              <a:rPr lang="en-US" dirty="0"/>
              <a:t> are provided with a brass ring at outer end, fastened to it by a metal strip of the same width of the tape. The length of the tape is included in metal </a:t>
            </a:r>
            <a:r>
              <a:rPr lang="en-US" dirty="0" smtClean="0"/>
              <a:t>ring.</a:t>
            </a:r>
          </a:p>
          <a:p>
            <a:pPr algn="just"/>
            <a:r>
              <a:rPr lang="en-US" dirty="0" smtClean="0"/>
              <a:t>Steel </a:t>
            </a:r>
            <a:r>
              <a:rPr lang="en-US" dirty="0"/>
              <a:t>tapes vary in quality and in accuracy of graduation, but even a poor steel tape is generally more useful and accurate as compared to cloth or metallic </a:t>
            </a:r>
            <a:r>
              <a:rPr lang="en-US" dirty="0" err="1"/>
              <a:t>tape.Steel</a:t>
            </a:r>
            <a:r>
              <a:rPr lang="en-US" dirty="0"/>
              <a:t> tapes are wound on a corrosion resisting metal case with winding </a:t>
            </a:r>
            <a:r>
              <a:rPr lang="en-US" dirty="0" err="1"/>
              <a:t>device.Steel</a:t>
            </a:r>
            <a:r>
              <a:rPr lang="en-US" dirty="0"/>
              <a:t> tape is a delicate and light weight instrument hence it cannot withstand rough usage</a:t>
            </a:r>
          </a:p>
        </p:txBody>
      </p:sp>
    </p:spTree>
    <p:extLst>
      <p:ext uri="{BB962C8B-B14F-4D97-AF65-F5344CB8AC3E}">
        <p14:creationId xmlns:p14="http://schemas.microsoft.com/office/powerpoint/2010/main" val="213703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Steel Tape Measure | Series 100 - 25ft / 7.5m Professional Wi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2"/>
          <a:stretch>
            <a:fillRect/>
          </a:stretch>
        </p:blipFill>
        <p:spPr>
          <a:xfrm>
            <a:off x="4061205" y="1017296"/>
            <a:ext cx="3592715" cy="2767949"/>
          </a:xfrm>
          <a:prstGeom prst="rect">
            <a:avLst/>
          </a:prstGeom>
        </p:spPr>
      </p:pic>
      <p:sp>
        <p:nvSpPr>
          <p:cNvPr id="4" name="Rectangle 3"/>
          <p:cNvSpPr/>
          <p:nvPr/>
        </p:nvSpPr>
        <p:spPr>
          <a:xfrm>
            <a:off x="4929531" y="3785245"/>
            <a:ext cx="2140970" cy="369332"/>
          </a:xfrm>
          <a:prstGeom prst="rect">
            <a:avLst/>
          </a:prstGeom>
        </p:spPr>
        <p:txBody>
          <a:bodyPr wrap="square">
            <a:spAutoFit/>
          </a:bodyPr>
          <a:lstStyle/>
          <a:p>
            <a:r>
              <a:rPr lang="en-US" b="1" u="sng" dirty="0" smtClean="0"/>
              <a:t>STEEL TAPE</a:t>
            </a:r>
            <a:endParaRPr lang="en-US" dirty="0"/>
          </a:p>
        </p:txBody>
      </p:sp>
    </p:spTree>
    <p:extLst>
      <p:ext uri="{BB962C8B-B14F-4D97-AF65-F5344CB8AC3E}">
        <p14:creationId xmlns:p14="http://schemas.microsoft.com/office/powerpoint/2010/main" val="29160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8642"/>
            <a:ext cx="10515600" cy="5288321"/>
          </a:xfrm>
        </p:spPr>
        <p:txBody>
          <a:bodyPr/>
          <a:lstStyle/>
          <a:p>
            <a:pPr marL="0" indent="0">
              <a:buNone/>
            </a:pPr>
            <a:r>
              <a:rPr lang="en-US" b="1" u="sng" dirty="0"/>
              <a:t>INVAR TAPE:</a:t>
            </a:r>
            <a:r>
              <a:rPr lang="en-US" dirty="0"/>
              <a:t> </a:t>
            </a:r>
            <a:endParaRPr lang="en-US" dirty="0" smtClean="0"/>
          </a:p>
          <a:p>
            <a:pPr algn="just"/>
            <a:r>
              <a:rPr lang="en-US" dirty="0" smtClean="0"/>
              <a:t>Invar </a:t>
            </a:r>
            <a:r>
              <a:rPr lang="en-US" dirty="0"/>
              <a:t>tapes are available in lengths of 20, 30 and 100 </a:t>
            </a:r>
            <a:r>
              <a:rPr lang="en-US" dirty="0" smtClean="0"/>
              <a:t>meters. </a:t>
            </a:r>
            <a:r>
              <a:rPr lang="en-US" dirty="0"/>
              <a:t>Invar tapes are used whey high degree of accuracy and precision in linear measurements is required such as measurement of base lines. </a:t>
            </a:r>
            <a:endParaRPr lang="en-US" dirty="0" smtClean="0"/>
          </a:p>
          <a:p>
            <a:pPr algn="just"/>
            <a:r>
              <a:rPr lang="en-US" dirty="0" smtClean="0"/>
              <a:t>Invar </a:t>
            </a:r>
            <a:r>
              <a:rPr lang="en-US" dirty="0"/>
              <a:t>tapes are made of alloys of nickel and steel and have very low coefficient of thermal expansion. Invar tapes are more expensive as compared to other tapes</a:t>
            </a:r>
            <a:r>
              <a:rPr lang="en-US" dirty="0" smtClean="0"/>
              <a:t>. </a:t>
            </a:r>
          </a:p>
          <a:p>
            <a:pPr algn="just"/>
            <a:r>
              <a:rPr lang="en-US" dirty="0" smtClean="0"/>
              <a:t>Main </a:t>
            </a:r>
            <a:r>
              <a:rPr lang="en-US" dirty="0"/>
              <a:t>disadvantage of this tape is that it’s length and coefficient of thermal expansion is not constant. It keeps changing with time. Therefore it is suggested to determine the length and coefficient of thermal expansion time to time.</a:t>
            </a:r>
          </a:p>
        </p:txBody>
      </p:sp>
    </p:spTree>
    <p:extLst>
      <p:ext uri="{BB962C8B-B14F-4D97-AF65-F5344CB8AC3E}">
        <p14:creationId xmlns:p14="http://schemas.microsoft.com/office/powerpoint/2010/main" val="1000969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175</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Tapes In Surveying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Usman Ismail</dc:creator>
  <cp:lastModifiedBy>Usman Ismail</cp:lastModifiedBy>
  <cp:revision>6</cp:revision>
  <dcterms:created xsi:type="dcterms:W3CDTF">2020-04-11T10:51:35Z</dcterms:created>
  <dcterms:modified xsi:type="dcterms:W3CDTF">2020-04-11T11:08:59Z</dcterms:modified>
</cp:coreProperties>
</file>